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71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4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2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gs" Target="tags/tag714.xml"/><Relationship Id="rId58" Type="http://schemas.openxmlformats.org/officeDocument/2006/relationships/customXml" Target="../customXml/item1.xml"/><Relationship Id="rId57" Type="http://schemas.openxmlformats.org/officeDocument/2006/relationships/customXmlProps" Target="../customXml/itemProps713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9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5.xml"/><Relationship Id="rId2" Type="http://schemas.openxmlformats.org/officeDocument/2006/relationships/image" Target="../media/image12.png"/><Relationship Id="rId1" Type="http://schemas.openxmlformats.org/officeDocument/2006/relationships/tags" Target="../tags/tag69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705.xml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6.xml"/><Relationship Id="rId1" Type="http://schemas.openxmlformats.org/officeDocument/2006/relationships/tags" Target="../tags/tag6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7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2.xml"/><Relationship Id="rId4" Type="http://schemas.openxmlformats.org/officeDocument/2006/relationships/tags" Target="../tags/tag711.xml"/><Relationship Id="rId3" Type="http://schemas.openxmlformats.org/officeDocument/2006/relationships/tags" Target="../tags/tag710.xml"/><Relationship Id="rId2" Type="http://schemas.openxmlformats.org/officeDocument/2006/relationships/tags" Target="../tags/tag709.xml"/><Relationship Id="rId1" Type="http://schemas.openxmlformats.org/officeDocument/2006/relationships/tags" Target="../tags/tag70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71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9322</Words>
  <Application>WPS 演示</Application>
  <PresentationFormat>宽屏</PresentationFormat>
  <Paragraphs>1398</Paragraphs>
  <Slides>50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俞家鑫</cp:lastModifiedBy>
  <cp:revision>202</cp:revision>
  <dcterms:created xsi:type="dcterms:W3CDTF">2019-06-19T02:08:00Z</dcterms:created>
  <dcterms:modified xsi:type="dcterms:W3CDTF">2023-12-21T07:39:06Z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C998C6B669F04F89AAF37996FC448D6D_11</vt:lpwstr>
  </property>
</Properties>
</file>